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82" r:id="rId3"/>
    <p:sldId id="284" r:id="rId4"/>
    <p:sldId id="286" r:id="rId5"/>
    <p:sldId id="267" r:id="rId6"/>
    <p:sldId id="285" r:id="rId7"/>
    <p:sldId id="287" r:id="rId8"/>
    <p:sldId id="289" r:id="rId9"/>
    <p:sldId id="295" r:id="rId10"/>
    <p:sldId id="296" r:id="rId11"/>
    <p:sldId id="288" r:id="rId12"/>
    <p:sldId id="290" r:id="rId13"/>
    <p:sldId id="291" r:id="rId14"/>
    <p:sldId id="292" r:id="rId15"/>
    <p:sldId id="270" r:id="rId16"/>
    <p:sldId id="280" r:id="rId17"/>
    <p:sldId id="293" r:id="rId18"/>
    <p:sldId id="264" r:id="rId19"/>
  </p:sldIdLst>
  <p:sldSz cx="12192000" cy="6858000"/>
  <p:notesSz cx="6858000" cy="9144000"/>
  <p:embeddedFontLst>
    <p:embeddedFont>
      <p:font typeface="12롯데마트행복Bold" panose="02020603020101020101" pitchFamily="18" charset="-127"/>
      <p:regular r:id="rId21"/>
    </p:embeddedFont>
    <p:embeddedFont>
      <p:font typeface="12롯데마트행복Light" panose="02020603020101020101" pitchFamily="18" charset="-127"/>
      <p:regular r:id="rId22"/>
    </p:embeddedFont>
    <p:embeddedFont>
      <p:font typeface="12롯데마트행복Medium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eb88464c0875c7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1EB"/>
    <a:srgbClr val="AB82A5"/>
    <a:srgbClr val="EDB4E5"/>
    <a:srgbClr val="F7BCD6"/>
    <a:srgbClr val="5A4949"/>
    <a:srgbClr val="9900CC"/>
    <a:srgbClr val="5A494A"/>
    <a:srgbClr val="FF99FF"/>
    <a:srgbClr val="F1C5E4"/>
    <a:srgbClr val="893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483A6-14A4-4F7C-AEBC-C11B782FAAE3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C6BFF-FF4B-4586-AF0C-C1FD81FB2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11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0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236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1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26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3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0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8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1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7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41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307E9-90F5-463E-BF3E-2B69B77E95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B9AB0-1951-4603-AA0C-18D6420A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microsoft.com/office/2007/relationships/hdphoto" Target="../media/hdphoto3.wdp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3.wdp"/><Relationship Id="rId7" Type="http://schemas.openxmlformats.org/officeDocument/2006/relationships/image" Target="../media/image3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943E53-6DE6-48FF-9883-CA15212ADB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53" y="0"/>
            <a:ext cx="5664247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7694" y="1175657"/>
            <a:ext cx="5664247" cy="157687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b="1" dirty="0">
                <a:solidFill>
                  <a:srgbClr val="00B0F0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음악</a:t>
            </a:r>
            <a:r>
              <a:rPr lang="ko-KR" altLang="en-US" sz="4000" b="1" dirty="0">
                <a:solidFill>
                  <a:schemeClr val="accent5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으로 </a:t>
            </a:r>
            <a:r>
              <a:rPr lang="en-US" altLang="ko-KR" sz="4000" b="1" dirty="0">
                <a:solidFill>
                  <a:schemeClr val="accent5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/>
            </a:r>
            <a:br>
              <a:rPr lang="en-US" altLang="ko-KR" sz="4000" b="1" dirty="0">
                <a:solidFill>
                  <a:schemeClr val="accent5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</a:br>
            <a:r>
              <a:rPr lang="ko-KR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감정</a:t>
            </a:r>
            <a:r>
              <a:rPr lang="ko-KR" altLang="en-US" sz="4000" b="1" dirty="0">
                <a:solidFill>
                  <a:schemeClr val="accent5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을</a:t>
            </a:r>
            <a:r>
              <a:rPr lang="en-US" altLang="ko-KR" sz="4000" b="1" dirty="0">
                <a:solidFill>
                  <a:schemeClr val="accent5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/>
            </a:r>
            <a:br>
              <a:rPr lang="en-US" altLang="ko-KR" sz="4000" b="1" dirty="0">
                <a:solidFill>
                  <a:schemeClr val="accent5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</a:br>
            <a:r>
              <a:rPr lang="ko-KR" altLang="en-US" sz="4000" b="1" dirty="0">
                <a:solidFill>
                  <a:schemeClr val="accent5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기록하다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7694" y="5127170"/>
            <a:ext cx="4304804" cy="1432249"/>
          </a:xfrm>
          <a:effectLst/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1800" b="1" dirty="0">
                <a:solidFill>
                  <a:schemeClr val="accent5"/>
                </a:solidFill>
                <a:effectLst/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빅 히어로 </a:t>
            </a:r>
            <a:r>
              <a:rPr lang="en-US" altLang="ko-KR" sz="1800" b="1" dirty="0">
                <a:solidFill>
                  <a:schemeClr val="accent5"/>
                </a:solidFill>
                <a:effectLst/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6</a:t>
            </a:r>
          </a:p>
          <a:p>
            <a:pPr algn="l">
              <a:lnSpc>
                <a:spcPct val="100000"/>
              </a:lnSpc>
            </a:pPr>
            <a:endParaRPr lang="en-US" altLang="ko-KR" sz="1200" b="1" dirty="0">
              <a:solidFill>
                <a:schemeClr val="accent5"/>
              </a:solidFill>
              <a:effectLst/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1200" b="1" dirty="0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팀장 </a:t>
            </a:r>
            <a:r>
              <a:rPr lang="en-US" altLang="ko-KR" sz="1200" b="1" dirty="0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1200" b="1" dirty="0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박준수 </a:t>
            </a:r>
            <a:endParaRPr lang="en-US" altLang="ko-KR" sz="1200" b="1" dirty="0">
              <a:solidFill>
                <a:schemeClr val="accent5"/>
              </a:solidFill>
              <a:effectLst/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1200" b="1" dirty="0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팀원 </a:t>
            </a:r>
            <a:r>
              <a:rPr lang="en-US" altLang="ko-KR" sz="1200" b="1" dirty="0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1200" b="1" dirty="0" err="1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권혁규</a:t>
            </a:r>
            <a:r>
              <a:rPr lang="en-US" altLang="ko-KR" sz="1200" b="1" dirty="0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b="1" dirty="0" err="1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김동휘</a:t>
            </a:r>
            <a:r>
              <a:rPr lang="en-US" altLang="ko-KR" sz="1200" b="1" dirty="0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b="1" dirty="0" err="1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김원정</a:t>
            </a:r>
            <a:r>
              <a:rPr lang="en-US" altLang="ko-KR" sz="1200" b="1" dirty="0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김소희</a:t>
            </a:r>
            <a:r>
              <a:rPr lang="en-US" altLang="ko-KR" sz="1200" b="1" dirty="0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chemeClr val="accent5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윤지원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DF9BE-31DF-4455-9A85-06408CAD5E55}"/>
              </a:ext>
            </a:extLst>
          </p:cNvPr>
          <p:cNvSpPr txBox="1"/>
          <p:nvPr/>
        </p:nvSpPr>
        <p:spPr>
          <a:xfrm>
            <a:off x="1337248" y="2752529"/>
            <a:ext cx="1576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accent5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</a:t>
            </a:r>
            <a:r>
              <a:rPr lang="ko-KR" altLang="en-US" sz="1800" b="1" dirty="0">
                <a:solidFill>
                  <a:schemeClr val="accent5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음악 메모리</a:t>
            </a:r>
            <a:r>
              <a:rPr lang="en-US" altLang="ko-KR" sz="1800" b="1" dirty="0">
                <a:solidFill>
                  <a:schemeClr val="accent5"/>
                </a:solidFill>
                <a:effectLst/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1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B997B43-2480-4AA0-9908-3E926E306D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598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4924" y="195819"/>
            <a:ext cx="3878640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bg1"/>
                </a:solidFill>
              </a:rPr>
              <a:t>추천 </a:t>
            </a:r>
            <a:r>
              <a:rPr lang="ko-KR" altLang="en-US" sz="3200" b="1" smtClean="0">
                <a:solidFill>
                  <a:schemeClr val="bg1"/>
                </a:solidFill>
              </a:rPr>
              <a:t>알고리즘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72" y="1949707"/>
            <a:ext cx="3500176" cy="3914175"/>
          </a:xfrm>
          <a:prstGeom prst="rect">
            <a:avLst/>
          </a:prstGeom>
        </p:spPr>
      </p:pic>
      <p:cxnSp>
        <p:nvCxnSpPr>
          <p:cNvPr id="17" name="직선 연결선 16"/>
          <p:cNvCxnSpPr>
            <a:stCxn id="18" idx="2"/>
          </p:cNvCxnSpPr>
          <p:nvPr/>
        </p:nvCxnSpPr>
        <p:spPr>
          <a:xfrm>
            <a:off x="1598136" y="1672281"/>
            <a:ext cx="0" cy="15107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324227" y="1378484"/>
            <a:ext cx="547817" cy="293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날씨</a:t>
            </a:r>
          </a:p>
        </p:txBody>
      </p:sp>
      <p:cxnSp>
        <p:nvCxnSpPr>
          <p:cNvPr id="19" name="직선 연결선 18"/>
          <p:cNvCxnSpPr>
            <a:stCxn id="20" idx="2"/>
          </p:cNvCxnSpPr>
          <p:nvPr/>
        </p:nvCxnSpPr>
        <p:spPr>
          <a:xfrm>
            <a:off x="1925590" y="1990411"/>
            <a:ext cx="0" cy="11926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651681" y="1696614"/>
            <a:ext cx="547817" cy="293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기분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312" y="195820"/>
            <a:ext cx="3422233" cy="37693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549" y="2901680"/>
            <a:ext cx="6647470" cy="97544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549" y="2901681"/>
            <a:ext cx="1084291" cy="97544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234" y="3389402"/>
            <a:ext cx="1137104" cy="109575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9003" y="4200590"/>
            <a:ext cx="4991100" cy="2190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0360" y="195818"/>
            <a:ext cx="3171825" cy="37693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4200587"/>
            <a:ext cx="5255707" cy="2134915"/>
          </a:xfrm>
          <a:prstGeom prst="rect">
            <a:avLst/>
          </a:prstGeom>
        </p:spPr>
      </p:pic>
      <p:pic>
        <p:nvPicPr>
          <p:cNvPr id="1026" name="Picture 2" descr="https://search.pstatic.net/common/?src=https%3A%2F%2Fmusicmeta-phinf.pstatic.net%2Falbum%2F004%2F820%2F4820425.jpg%3Ftype%3Dr204Fll%26v%3D20200918130108&amp;type=o220_2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67" y="4407509"/>
            <a:ext cx="1019271" cy="10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rch.pstatic.net/common/?src=https%3A%2F%2Fmusicmeta-phinf.pstatic.net%2Falbum%2F004%2F613%2F4613637.jpg%3Ftype%3Dr204Fll%26v%3D20200630163708&amp;type=o220_2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18" y="4407508"/>
            <a:ext cx="1019270" cy="10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s://search.pstatic.net/common/?src=https%3A%2F%2Fmusicmeta-phinf.pstatic.net%2Falbum%2F004%2F535%2F4535336.jpg%3Ftype%3Dr204Fll%26v%3D20200904220111&amp;type=o220_22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636" y="4407508"/>
            <a:ext cx="1019271" cy="101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40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41376B-3209-45EE-9C5E-E8654122A4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0154" y="3046893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98DEC6-1CD8-48FF-9F50-C6460125FB01}"/>
              </a:ext>
            </a:extLst>
          </p:cNvPr>
          <p:cNvSpPr/>
          <p:nvPr/>
        </p:nvSpPr>
        <p:spPr>
          <a:xfrm>
            <a:off x="430826" y="444414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플레이리스트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668F3-E389-4468-9E78-19E89A2F0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98" y="1579152"/>
            <a:ext cx="9384635" cy="45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F632C5-C89D-4704-A868-D7380DA508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0154" y="3046893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98DEC6-1CD8-48FF-9F50-C6460125FB01}"/>
              </a:ext>
            </a:extLst>
          </p:cNvPr>
          <p:cNvSpPr/>
          <p:nvPr/>
        </p:nvSpPr>
        <p:spPr>
          <a:xfrm>
            <a:off x="430826" y="444414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마이페이지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F58E40-2C5B-447B-A3ED-3D230C292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98" y="1585425"/>
            <a:ext cx="9384635" cy="460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8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F632C5-C89D-4704-A868-D7380DA508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0154" y="3046893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98DEC6-1CD8-48FF-9F50-C6460125FB01}"/>
              </a:ext>
            </a:extLst>
          </p:cNvPr>
          <p:cNvSpPr/>
          <p:nvPr/>
        </p:nvSpPr>
        <p:spPr>
          <a:xfrm>
            <a:off x="430826" y="444414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친구목록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21D296-9453-454A-933F-5B34D4D3A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98" y="1564486"/>
            <a:ext cx="9384635" cy="460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4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7FC45CB-6ABA-4310-A499-6CB45363F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0154" y="3046893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B74E4-AADB-4062-BC13-036EDEFCA1D8}"/>
              </a:ext>
            </a:extLst>
          </p:cNvPr>
          <p:cNvSpPr txBox="1"/>
          <p:nvPr/>
        </p:nvSpPr>
        <p:spPr>
          <a:xfrm>
            <a:off x="2880623" y="2958004"/>
            <a:ext cx="643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3. </a:t>
            </a:r>
            <a:r>
              <a:rPr lang="ko-KR" altLang="en-US" sz="5400" b="1" dirty="0">
                <a:solidFill>
                  <a:schemeClr val="bg1"/>
                </a:solidFill>
              </a:rPr>
              <a:t>기술 스택과 일정</a:t>
            </a:r>
          </a:p>
        </p:txBody>
      </p:sp>
    </p:spTree>
    <p:extLst>
      <p:ext uri="{BB962C8B-B14F-4D97-AF65-F5344CB8AC3E}">
        <p14:creationId xmlns:p14="http://schemas.microsoft.com/office/powerpoint/2010/main" val="291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EAB958-5AAC-44D3-8286-968B0CCE0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pic>
        <p:nvPicPr>
          <p:cNvPr id="1030" name="Picture 6" descr="MongoDB 명령어 (database, collection, document, query, cursor, index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229" y="2843216"/>
            <a:ext cx="769662" cy="90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장고(django) #2_ 첫 화면 만들어보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79" y="2843217"/>
            <a:ext cx="901977" cy="90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레디스 - 해시넷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04" y="2843216"/>
            <a:ext cx="901977" cy="90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WT에 대해 알아보자!. JSON Web Token(JWT)에 대한 내용과 꿀팁을 공유합니다. | by Hyuntae Hwang |  neillab | Mediu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563" y="4868521"/>
            <a:ext cx="1832658" cy="89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ringBoot Security with JWT. springboot2, spring security with JWT… | by  sophea Mak | Javarevisited | Medium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43"/>
          <a:stretch/>
        </p:blipFill>
        <p:spPr bwMode="auto">
          <a:xfrm>
            <a:off x="6860236" y="3875075"/>
            <a:ext cx="2289312" cy="90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080933" y="1953710"/>
            <a:ext cx="2438846" cy="3900881"/>
            <a:chOff x="2676088" y="1795243"/>
            <a:chExt cx="2438846" cy="3900881"/>
          </a:xfrm>
        </p:grpSpPr>
        <p:pic>
          <p:nvPicPr>
            <p:cNvPr id="1026" name="Picture 2" descr="vue-next로 vuejs 3 미리 맛보기 + Fragment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72" y="4343158"/>
              <a:ext cx="1040877" cy="901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log Theme Free | Vuetify Stor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938" y="2944936"/>
              <a:ext cx="1023144" cy="901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2676088" y="1795243"/>
              <a:ext cx="2438846" cy="3900881"/>
            </a:xfrm>
            <a:prstGeom prst="round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893027" y="1903406"/>
              <a:ext cx="2004968" cy="545285"/>
            </a:xfrm>
            <a:prstGeom prst="roundRect">
              <a:avLst/>
            </a:prstGeom>
            <a:no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Front-End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812387" y="1953710"/>
            <a:ext cx="4242322" cy="3900881"/>
            <a:chOff x="2676088" y="1795243"/>
            <a:chExt cx="2438846" cy="3900881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676088" y="1795243"/>
              <a:ext cx="2438846" cy="3900881"/>
            </a:xfrm>
            <a:prstGeom prst="round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93027" y="1903406"/>
              <a:ext cx="2004968" cy="545285"/>
            </a:xfrm>
            <a:prstGeom prst="roundRect">
              <a:avLst/>
            </a:prstGeom>
            <a:no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Back-End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7C9B95-A2FC-44AA-A318-064E5372919D}"/>
              </a:ext>
            </a:extLst>
          </p:cNvPr>
          <p:cNvSpPr/>
          <p:nvPr/>
        </p:nvSpPr>
        <p:spPr>
          <a:xfrm>
            <a:off x="430826" y="444414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기술 스택</a:t>
            </a:r>
          </a:p>
        </p:txBody>
      </p:sp>
    </p:spTree>
    <p:extLst>
      <p:ext uri="{BB962C8B-B14F-4D97-AF65-F5344CB8AC3E}">
        <p14:creationId xmlns:p14="http://schemas.microsoft.com/office/powerpoint/2010/main" val="52263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FD1696A4-8549-4FD7-A6CC-1460DE4380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FC6A2F31-A622-4468-8148-8CB260CA5D53}"/>
              </a:ext>
            </a:extLst>
          </p:cNvPr>
          <p:cNvGrpSpPr/>
          <p:nvPr/>
        </p:nvGrpSpPr>
        <p:grpSpPr>
          <a:xfrm>
            <a:off x="2183629" y="1635651"/>
            <a:ext cx="7426252" cy="4179416"/>
            <a:chOff x="2183629" y="1635651"/>
            <a:chExt cx="7426252" cy="417941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84E801-FDF0-47A9-840E-082FBFBD41F6}"/>
                </a:ext>
              </a:extLst>
            </p:cNvPr>
            <p:cNvSpPr txBox="1"/>
            <p:nvPr/>
          </p:nvSpPr>
          <p:spPr>
            <a:xfrm>
              <a:off x="2183629" y="2560814"/>
              <a:ext cx="18801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로그인</a:t>
              </a:r>
              <a:r>
                <a:rPr lang="en-US" altLang="ko-KR" dirty="0">
                  <a:solidFill>
                    <a:schemeClr val="bg1"/>
                  </a:solidFill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</a:rPr>
                <a:t>로그아웃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5E1473-96FC-45BC-AD6E-A736288093E9}"/>
                </a:ext>
              </a:extLst>
            </p:cNvPr>
            <p:cNvSpPr txBox="1"/>
            <p:nvPr/>
          </p:nvSpPr>
          <p:spPr>
            <a:xfrm>
              <a:off x="2183629" y="4514041"/>
              <a:ext cx="16561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플레이리스트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93E446-CC6B-4DA7-BF4A-18202A861B94}"/>
                </a:ext>
              </a:extLst>
            </p:cNvPr>
            <p:cNvSpPr txBox="1"/>
            <p:nvPr/>
          </p:nvSpPr>
          <p:spPr>
            <a:xfrm>
              <a:off x="2183629" y="4122535"/>
              <a:ext cx="7417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노래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6BFDE9-6431-4C71-A459-1374BB24851F}"/>
                </a:ext>
              </a:extLst>
            </p:cNvPr>
            <p:cNvSpPr txBox="1"/>
            <p:nvPr/>
          </p:nvSpPr>
          <p:spPr>
            <a:xfrm>
              <a:off x="2183629" y="3734917"/>
              <a:ext cx="741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일기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DA9323-ABE2-45B6-B123-807130BFCB07}"/>
                </a:ext>
              </a:extLst>
            </p:cNvPr>
            <p:cNvSpPr txBox="1"/>
            <p:nvPr/>
          </p:nvSpPr>
          <p:spPr>
            <a:xfrm>
              <a:off x="2183629" y="3328978"/>
              <a:ext cx="11663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친구관리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B53AEB0-5F46-4E52-91E1-97F47AC9D0E2}"/>
                </a:ext>
              </a:extLst>
            </p:cNvPr>
            <p:cNvSpPr txBox="1"/>
            <p:nvPr/>
          </p:nvSpPr>
          <p:spPr>
            <a:xfrm>
              <a:off x="2183629" y="2944580"/>
              <a:ext cx="11209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회원정보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3BE603-5CD2-4563-8F1A-06F31656B399}"/>
                </a:ext>
              </a:extLst>
            </p:cNvPr>
            <p:cNvSpPr txBox="1"/>
            <p:nvPr/>
          </p:nvSpPr>
          <p:spPr>
            <a:xfrm>
              <a:off x="2183629" y="4923008"/>
              <a:ext cx="22393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노래 추천 알고리즘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16D8748-FB55-4DCF-976E-64C3805B64E9}"/>
                </a:ext>
              </a:extLst>
            </p:cNvPr>
            <p:cNvCxnSpPr/>
            <p:nvPr/>
          </p:nvCxnSpPr>
          <p:spPr>
            <a:xfrm>
              <a:off x="5216079" y="2110814"/>
              <a:ext cx="0" cy="370425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1B8AF7D-A310-41F0-A81D-43B44D54308D}"/>
                </a:ext>
              </a:extLst>
            </p:cNvPr>
            <p:cNvCxnSpPr/>
            <p:nvPr/>
          </p:nvCxnSpPr>
          <p:spPr>
            <a:xfrm>
              <a:off x="6220675" y="2110814"/>
              <a:ext cx="0" cy="370425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CFC0D0F-6E2C-4070-86AD-0D070FF73B6B}"/>
                </a:ext>
              </a:extLst>
            </p:cNvPr>
            <p:cNvCxnSpPr/>
            <p:nvPr/>
          </p:nvCxnSpPr>
          <p:spPr>
            <a:xfrm>
              <a:off x="7228382" y="2110814"/>
              <a:ext cx="0" cy="370425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4EA5D38-537D-415C-8991-6F9A7F77D260}"/>
                </a:ext>
              </a:extLst>
            </p:cNvPr>
            <p:cNvCxnSpPr/>
            <p:nvPr/>
          </p:nvCxnSpPr>
          <p:spPr>
            <a:xfrm>
              <a:off x="8236088" y="2110814"/>
              <a:ext cx="0" cy="370425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6A35DF9-2FA3-4DBD-A35E-0800FF87830C}"/>
                </a:ext>
              </a:extLst>
            </p:cNvPr>
            <p:cNvCxnSpPr/>
            <p:nvPr/>
          </p:nvCxnSpPr>
          <p:spPr>
            <a:xfrm>
              <a:off x="9243794" y="2110814"/>
              <a:ext cx="0" cy="370425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3CC87F-9E9D-4FE3-9E86-3D6A3864DB9B}"/>
                </a:ext>
              </a:extLst>
            </p:cNvPr>
            <p:cNvSpPr txBox="1"/>
            <p:nvPr/>
          </p:nvSpPr>
          <p:spPr>
            <a:xfrm>
              <a:off x="4818892" y="1635651"/>
              <a:ext cx="794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</a:rPr>
                <a:t>주차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ADC410-189F-425A-B9A4-604594A37813}"/>
                </a:ext>
              </a:extLst>
            </p:cNvPr>
            <p:cNvSpPr txBox="1"/>
            <p:nvPr/>
          </p:nvSpPr>
          <p:spPr>
            <a:xfrm>
              <a:off x="5839039" y="1635651"/>
              <a:ext cx="794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r>
                <a:rPr lang="ko-KR" altLang="en-US" dirty="0">
                  <a:solidFill>
                    <a:schemeClr val="bg1"/>
                  </a:solidFill>
                </a:rPr>
                <a:t>주차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34D009-6CF3-42DD-AD6B-EA2C0FA60DEC}"/>
                </a:ext>
              </a:extLst>
            </p:cNvPr>
            <p:cNvSpPr txBox="1"/>
            <p:nvPr/>
          </p:nvSpPr>
          <p:spPr>
            <a:xfrm>
              <a:off x="6831195" y="1635651"/>
              <a:ext cx="794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r>
                <a:rPr lang="ko-KR" altLang="en-US" dirty="0">
                  <a:solidFill>
                    <a:schemeClr val="bg1"/>
                  </a:solidFill>
                </a:rPr>
                <a:t>주차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1D3D13-F38C-426C-9ECD-0D20F0073B3B}"/>
                </a:ext>
              </a:extLst>
            </p:cNvPr>
            <p:cNvSpPr txBox="1"/>
            <p:nvPr/>
          </p:nvSpPr>
          <p:spPr>
            <a:xfrm>
              <a:off x="7823351" y="1635651"/>
              <a:ext cx="794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r>
                <a:rPr lang="ko-KR" altLang="en-US" dirty="0">
                  <a:solidFill>
                    <a:schemeClr val="bg1"/>
                  </a:solidFill>
                </a:rPr>
                <a:t>주차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862091C-EEB1-40A1-A566-340C85030C9B}"/>
                </a:ext>
              </a:extLst>
            </p:cNvPr>
            <p:cNvSpPr txBox="1"/>
            <p:nvPr/>
          </p:nvSpPr>
          <p:spPr>
            <a:xfrm>
              <a:off x="8815507" y="1635651"/>
              <a:ext cx="794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  <a:r>
                <a:rPr lang="ko-KR" altLang="en-US" dirty="0">
                  <a:solidFill>
                    <a:schemeClr val="bg1"/>
                  </a:solidFill>
                </a:rPr>
                <a:t>주차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9D810C-F58D-4A70-81F6-62D1CC709F94}"/>
              </a:ext>
            </a:extLst>
          </p:cNvPr>
          <p:cNvSpPr/>
          <p:nvPr/>
        </p:nvSpPr>
        <p:spPr>
          <a:xfrm>
            <a:off x="430826" y="444414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개발 일정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71BC600-3D13-464B-A390-4B7A15BF802E}"/>
              </a:ext>
            </a:extLst>
          </p:cNvPr>
          <p:cNvSpPr/>
          <p:nvPr/>
        </p:nvSpPr>
        <p:spPr>
          <a:xfrm>
            <a:off x="4521973" y="2560814"/>
            <a:ext cx="2453949" cy="275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C9254A-8F89-477B-94C5-4A6FE0E94AA0}"/>
              </a:ext>
            </a:extLst>
          </p:cNvPr>
          <p:cNvSpPr/>
          <p:nvPr/>
        </p:nvSpPr>
        <p:spPr>
          <a:xfrm>
            <a:off x="4521972" y="2930146"/>
            <a:ext cx="3103592" cy="275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0B4192D-5B65-448B-8DD5-672F67D9C881}"/>
              </a:ext>
            </a:extLst>
          </p:cNvPr>
          <p:cNvSpPr/>
          <p:nvPr/>
        </p:nvSpPr>
        <p:spPr>
          <a:xfrm>
            <a:off x="4521971" y="3359100"/>
            <a:ext cx="3301376" cy="275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A66D62E-57FA-4DB9-B39F-79FE0E1B3A87}"/>
              </a:ext>
            </a:extLst>
          </p:cNvPr>
          <p:cNvSpPr/>
          <p:nvPr/>
        </p:nvSpPr>
        <p:spPr>
          <a:xfrm>
            <a:off x="7625563" y="4167752"/>
            <a:ext cx="2382808" cy="275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3632854-C0B2-4F98-B03F-ADB5FDAF1FDD}"/>
              </a:ext>
            </a:extLst>
          </p:cNvPr>
          <p:cNvSpPr/>
          <p:nvPr/>
        </p:nvSpPr>
        <p:spPr>
          <a:xfrm>
            <a:off x="6706995" y="3753760"/>
            <a:ext cx="2108512" cy="275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0EBA86-2CE3-47FD-9B6D-F70F8E4650B9}"/>
              </a:ext>
            </a:extLst>
          </p:cNvPr>
          <p:cNvSpPr/>
          <p:nvPr/>
        </p:nvSpPr>
        <p:spPr>
          <a:xfrm>
            <a:off x="7625563" y="4559955"/>
            <a:ext cx="2382807" cy="275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493FA9A-FB9D-4803-8A34-1C6DFCE9AAA2}"/>
              </a:ext>
            </a:extLst>
          </p:cNvPr>
          <p:cNvSpPr/>
          <p:nvPr/>
        </p:nvSpPr>
        <p:spPr>
          <a:xfrm>
            <a:off x="6706995" y="4952158"/>
            <a:ext cx="3301376" cy="275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7FC45CB-6ABA-4310-A499-6CB45363F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0154" y="3046893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B74E4-AADB-4062-BC13-036EDEFCA1D8}"/>
              </a:ext>
            </a:extLst>
          </p:cNvPr>
          <p:cNvSpPr txBox="1"/>
          <p:nvPr/>
        </p:nvSpPr>
        <p:spPr>
          <a:xfrm>
            <a:off x="4831296" y="2958004"/>
            <a:ext cx="2529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4. </a:t>
            </a:r>
            <a:r>
              <a:rPr lang="ko-KR" altLang="en-US" sz="5400" b="1" dirty="0">
                <a:solidFill>
                  <a:schemeClr val="bg1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64234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"/>
          <a:stretch/>
        </p:blipFill>
        <p:spPr>
          <a:xfrm>
            <a:off x="0" y="-17389"/>
            <a:ext cx="12201832" cy="6875389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528916" y="1995365"/>
            <a:ext cx="9144000" cy="2849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>
                <a:effectLst>
                  <a:glow rad="228600">
                    <a:schemeClr val="accent4">
                      <a:alpha val="55000"/>
                    </a:schemeClr>
                  </a:glow>
                </a:effectLst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감사합니다</a:t>
            </a:r>
            <a:endParaRPr lang="en-US" altLang="ko-KR" sz="6000" dirty="0">
              <a:effectLst>
                <a:glow rad="228600">
                  <a:schemeClr val="accent4">
                    <a:alpha val="55000"/>
                  </a:schemeClr>
                </a:glow>
              </a:effectLst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endParaRPr lang="en-US" altLang="ko-KR" sz="6000" dirty="0">
              <a:effectLst>
                <a:glow rad="228600">
                  <a:schemeClr val="accent4">
                    <a:alpha val="55000"/>
                  </a:schemeClr>
                </a:glow>
              </a:effectLst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r>
              <a:rPr lang="en-US" altLang="ko-KR" sz="6000" dirty="0">
                <a:effectLst>
                  <a:glow rad="228600">
                    <a:schemeClr val="accent4">
                      <a:alpha val="55000"/>
                    </a:schemeClr>
                  </a:glow>
                </a:effectLst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Q &amp; A</a:t>
            </a:r>
            <a:endParaRPr lang="ko-KR" altLang="en-US" sz="6000" dirty="0">
              <a:effectLst>
                <a:glow rad="228600">
                  <a:schemeClr val="accent4">
                    <a:alpha val="55000"/>
                  </a:schemeClr>
                </a:glow>
              </a:effectLst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7FC45CB-6ABA-4310-A499-6CB45363F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0154" y="3046893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B74E4-AADB-4062-BC13-036EDEFCA1D8}"/>
              </a:ext>
            </a:extLst>
          </p:cNvPr>
          <p:cNvSpPr txBox="1"/>
          <p:nvPr/>
        </p:nvSpPr>
        <p:spPr>
          <a:xfrm>
            <a:off x="2399457" y="2967335"/>
            <a:ext cx="7393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1. </a:t>
            </a:r>
            <a:r>
              <a:rPr lang="ko-KR" altLang="en-US" sz="5400" b="1" dirty="0">
                <a:solidFill>
                  <a:schemeClr val="bg1"/>
                </a:solidFill>
              </a:rPr>
              <a:t>왜 음악 메모리인가</a:t>
            </a:r>
            <a:r>
              <a:rPr lang="en-US" altLang="ko-KR" sz="5400" b="1" dirty="0">
                <a:solidFill>
                  <a:schemeClr val="bg1"/>
                </a:solidFill>
              </a:rPr>
              <a:t>?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1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7FC45CB-6ABA-4310-A499-6CB45363F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0154" y="3046893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AA4C2-DE41-4687-BDEF-2946FF2EA18A}"/>
              </a:ext>
            </a:extLst>
          </p:cNvPr>
          <p:cNvSpPr txBox="1"/>
          <p:nvPr/>
        </p:nvSpPr>
        <p:spPr>
          <a:xfrm>
            <a:off x="2168330" y="3071617"/>
            <a:ext cx="4288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</a:rPr>
              <a:t>일기로 </a:t>
            </a:r>
            <a:r>
              <a:rPr lang="en-US" altLang="ko-KR" sz="4800" dirty="0">
                <a:solidFill>
                  <a:schemeClr val="bg1"/>
                </a:solidFill>
              </a:rPr>
              <a:t>SNS</a:t>
            </a:r>
            <a:r>
              <a:rPr lang="ko-KR" altLang="en-US" sz="4800" dirty="0">
                <a:solidFill>
                  <a:schemeClr val="bg1"/>
                </a:solidFill>
              </a:rPr>
              <a:t>를</a:t>
            </a:r>
            <a:r>
              <a:rPr lang="en-US" altLang="ko-KR" sz="4800" dirty="0">
                <a:solidFill>
                  <a:schemeClr val="bg1"/>
                </a:solidFill>
              </a:rPr>
              <a:t>?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D4C81-6753-4780-AD78-59137A106E44}"/>
              </a:ext>
            </a:extLst>
          </p:cNvPr>
          <p:cNvSpPr txBox="1"/>
          <p:nvPr/>
        </p:nvSpPr>
        <p:spPr>
          <a:xfrm>
            <a:off x="6599490" y="1978044"/>
            <a:ext cx="376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</a:rPr>
              <a:t>감정을 기록</a:t>
            </a:r>
            <a:r>
              <a:rPr lang="en-US" altLang="ko-KR" sz="4800" dirty="0">
                <a:solidFill>
                  <a:schemeClr val="bg1"/>
                </a:solidFill>
              </a:rPr>
              <a:t>?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D76B3-BC2E-4F55-B161-9B03BA9ED366}"/>
              </a:ext>
            </a:extLst>
          </p:cNvPr>
          <p:cNvSpPr txBox="1"/>
          <p:nvPr/>
        </p:nvSpPr>
        <p:spPr>
          <a:xfrm>
            <a:off x="1757280" y="1107948"/>
            <a:ext cx="3978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</a:rPr>
              <a:t>음악과 일기</a:t>
            </a:r>
            <a:r>
              <a:rPr lang="en-US" altLang="ko-KR" sz="4800" dirty="0">
                <a:solidFill>
                  <a:schemeClr val="bg1"/>
                </a:solidFill>
              </a:rPr>
              <a:t>?</a:t>
            </a:r>
            <a:r>
              <a:rPr lang="ko-KR" altLang="en-US" sz="4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B74E4-AADB-4062-BC13-036EDEFCA1D8}"/>
              </a:ext>
            </a:extLst>
          </p:cNvPr>
          <p:cNvSpPr txBox="1"/>
          <p:nvPr/>
        </p:nvSpPr>
        <p:spPr>
          <a:xfrm>
            <a:off x="4102230" y="4447066"/>
            <a:ext cx="42480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WHY?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7FC45CB-6ABA-4310-A499-6CB45363F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0154" y="3046893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2CAC-044E-4CCB-BE8D-77A4B4CD9C8E}"/>
              </a:ext>
            </a:extLst>
          </p:cNvPr>
          <p:cNvSpPr txBox="1"/>
          <p:nvPr/>
        </p:nvSpPr>
        <p:spPr>
          <a:xfrm>
            <a:off x="2392101" y="2534297"/>
            <a:ext cx="74077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UCC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ko-KR" altLang="en-US" sz="2800" b="1" dirty="0" err="1">
                <a:solidFill>
                  <a:srgbClr val="FF0000"/>
                </a:solidFill>
              </a:rPr>
              <a:t>넣는곳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!!!</a:t>
            </a:r>
          </a:p>
          <a:p>
            <a:pPr algn="ctr"/>
            <a:endParaRPr lang="en-US" altLang="ko-KR" sz="28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</a:rPr>
              <a:t>왜 우리 서비스가 필요한지에 대한 설명 추가</a:t>
            </a:r>
          </a:p>
        </p:txBody>
      </p:sp>
    </p:spTree>
    <p:extLst>
      <p:ext uri="{BB962C8B-B14F-4D97-AF65-F5344CB8AC3E}">
        <p14:creationId xmlns:p14="http://schemas.microsoft.com/office/powerpoint/2010/main" val="1425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07731AB-6448-41D0-90C5-F692BF64BD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4990" y="5572348"/>
            <a:ext cx="811604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저희 </a:t>
            </a:r>
            <a:r>
              <a:rPr lang="en-US" altLang="ko-KR" sz="20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000" b="1" dirty="0" err="1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빅히어로</a:t>
            </a:r>
            <a:r>
              <a:rPr lang="en-US" altLang="ko-KR" sz="20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6’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서비스는</a:t>
            </a:r>
            <a:r>
              <a:rPr lang="en-US" altLang="ko-KR" sz="20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사용자의 일기에 따라 </a:t>
            </a:r>
            <a:r>
              <a:rPr lang="ko-KR" altLang="en-US" sz="2000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맞춤 음악을 추천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해주고</a:t>
            </a:r>
            <a:r>
              <a:rPr lang="en-US" altLang="ko-KR" sz="20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일기와 음악을 함께 기록할 수 있는 서비스입니다</a:t>
            </a:r>
            <a:r>
              <a:rPr lang="en-US" altLang="ko-KR" sz="20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20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00" y="805518"/>
            <a:ext cx="6458640" cy="49169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22817" y="3942196"/>
            <a:ext cx="239581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17" y="1838987"/>
            <a:ext cx="2395817" cy="2395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72517" y="4331285"/>
            <a:ext cx="190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♬</a:t>
            </a:r>
            <a:r>
              <a:rPr lang="ko-KR" altLang="en-US" sz="1600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비투비</a:t>
            </a:r>
            <a:r>
              <a:rPr lang="ko-KR" altLang="en-US" sz="16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en-US" altLang="ko-KR" sz="16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sz="16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괜찮아요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81" y="4318362"/>
            <a:ext cx="377647" cy="37764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0" y="1688806"/>
            <a:ext cx="3017609" cy="3017609"/>
            <a:chOff x="-44101" y="3025746"/>
            <a:chExt cx="3017609" cy="301760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76" y="4048806"/>
              <a:ext cx="1606496" cy="1606496"/>
            </a:xfrm>
            <a:prstGeom prst="rect">
              <a:avLst/>
            </a:prstGeom>
          </p:spPr>
        </p:pic>
        <p:pic>
          <p:nvPicPr>
            <p:cNvPr id="13" name="그림 12" descr="무제-1 복사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4101" y="3025746"/>
              <a:ext cx="3017609" cy="301760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14" y="3875732"/>
            <a:ext cx="713994" cy="713994"/>
          </a:xfrm>
          <a:prstGeom prst="rect">
            <a:avLst/>
          </a:prstGeom>
        </p:spPr>
      </p:pic>
      <p:sp>
        <p:nvSpPr>
          <p:cNvPr id="17" name="아래로 구부러진 화살표 16"/>
          <p:cNvSpPr/>
          <p:nvPr/>
        </p:nvSpPr>
        <p:spPr>
          <a:xfrm rot="2640461" flipH="1">
            <a:off x="5128084" y="2799423"/>
            <a:ext cx="1565667" cy="579669"/>
          </a:xfrm>
          <a:prstGeom prst="curvedDownArrow">
            <a:avLst>
              <a:gd name="adj1" fmla="val 25000"/>
              <a:gd name="adj2" fmla="val 87867"/>
              <a:gd name="adj3" fmla="val 63817"/>
            </a:avLst>
          </a:prstGeom>
          <a:solidFill>
            <a:srgbClr val="934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아래로 구부러진 화살표 17"/>
          <p:cNvSpPr/>
          <p:nvPr/>
        </p:nvSpPr>
        <p:spPr>
          <a:xfrm rot="884408" flipH="1" flipV="1">
            <a:off x="1597401" y="4574627"/>
            <a:ext cx="1565667" cy="579669"/>
          </a:xfrm>
          <a:prstGeom prst="curvedDownArrow">
            <a:avLst>
              <a:gd name="adj1" fmla="val 25000"/>
              <a:gd name="adj2" fmla="val 87867"/>
              <a:gd name="adj3" fmla="val 63817"/>
            </a:avLst>
          </a:prstGeom>
          <a:solidFill>
            <a:srgbClr val="934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0826" y="444414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278453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7FC45CB-6ABA-4310-A499-6CB45363F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0154" y="3046893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B74E4-AADB-4062-BC13-036EDEFCA1D8}"/>
              </a:ext>
            </a:extLst>
          </p:cNvPr>
          <p:cNvSpPr txBox="1"/>
          <p:nvPr/>
        </p:nvSpPr>
        <p:spPr>
          <a:xfrm>
            <a:off x="4095328" y="2967335"/>
            <a:ext cx="400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381471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7FC45CB-6ABA-4310-A499-6CB45363F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0154" y="3046893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7030A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6F3229-C6E3-4452-90D2-32016B3CF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99" y="1576962"/>
            <a:ext cx="9384635" cy="46092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B98DEC6-1CD8-48FF-9F50-C6460125FB01}"/>
              </a:ext>
            </a:extLst>
          </p:cNvPr>
          <p:cNvSpPr/>
          <p:nvPr/>
        </p:nvSpPr>
        <p:spPr>
          <a:xfrm>
            <a:off x="430826" y="444414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다이어리</a:t>
            </a:r>
          </a:p>
        </p:txBody>
      </p:sp>
    </p:spTree>
    <p:extLst>
      <p:ext uri="{BB962C8B-B14F-4D97-AF65-F5344CB8AC3E}">
        <p14:creationId xmlns:p14="http://schemas.microsoft.com/office/powerpoint/2010/main" val="161255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73DDFD-35DE-4BA6-92ED-B4D21311B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0154" y="3046893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98DEC6-1CD8-48FF-9F50-C6460125FB01}"/>
              </a:ext>
            </a:extLst>
          </p:cNvPr>
          <p:cNvSpPr/>
          <p:nvPr/>
        </p:nvSpPr>
        <p:spPr>
          <a:xfrm>
            <a:off x="430826" y="444414"/>
            <a:ext cx="2796874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다이어리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25C4E3-7901-4842-BDAD-60EF448A3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99" y="1517195"/>
            <a:ext cx="9384635" cy="46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rls Like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9084" y="581637"/>
            <a:ext cx="609600" cy="60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997B43-2480-4AA0-9908-3E926E306D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4923" y="195819"/>
            <a:ext cx="3750661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추천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알고리즘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(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노래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)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타원형 설명선 2"/>
          <p:cNvSpPr/>
          <p:nvPr/>
        </p:nvSpPr>
        <p:spPr>
          <a:xfrm>
            <a:off x="1007171" y="1357491"/>
            <a:ext cx="4865245" cy="1088967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Girls Like You (Feat. </a:t>
            </a:r>
            <a:r>
              <a:rPr lang="en-US" altLang="ko-KR" b="1" dirty="0" err="1"/>
              <a:t>Cardi</a:t>
            </a:r>
            <a:r>
              <a:rPr lang="en-US" altLang="ko-KR" b="1" dirty="0"/>
              <a:t> B)</a:t>
            </a:r>
            <a:endParaRPr lang="en-US" altLang="ko-KR" dirty="0"/>
          </a:p>
          <a:p>
            <a:pPr algn="ctr"/>
            <a:r>
              <a:rPr lang="en-US" altLang="ko-KR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-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Maroon </a:t>
            </a:r>
            <a:r>
              <a:rPr lang="en-US" altLang="ko-KR" dirty="0" smtClean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5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1030" name="Picture 6" descr="https://search.pstatic.net/common/?src=https%3A%2F%2Fmusicmeta-phinf.pstatic.net%2Falbum%2F002%2F460%2F2460899.jpg%3Ftype%3Dr204Fll%26v%3D20200921233507&amp;type=o220_2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58" y="2677651"/>
            <a:ext cx="3111327" cy="311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64693" y="1612423"/>
            <a:ext cx="45138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'Cause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girls like you run 'round with guys like me</a:t>
            </a:r>
            <a:b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'Til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sun down when I come through</a:t>
            </a:r>
            <a:b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I need a girl like you, yeah </a:t>
            </a: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Girls like you love fun, and yeah, me too</a:t>
            </a:r>
            <a:b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What I want when I come through</a:t>
            </a:r>
            <a:b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I need a girl like you, yeah </a:t>
            </a: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, yeah </a:t>
            </a: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I need a girl like you, yeah </a:t>
            </a: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, yeah </a:t>
            </a: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yeah</a:t>
            </a: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I need a girl like you</a:t>
            </a:r>
            <a:endParaRPr lang="ko-KR" altLang="en-US" sz="20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10" y="1297421"/>
            <a:ext cx="5624473" cy="45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245</Words>
  <Application>Microsoft Office PowerPoint</Application>
  <PresentationFormat>와이드스크린</PresentationFormat>
  <Paragraphs>51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12롯데마트행복Bold</vt:lpstr>
      <vt:lpstr>12롯데마트행복Light</vt:lpstr>
      <vt:lpstr>12롯데마트행복Medium</vt:lpstr>
      <vt:lpstr>맑은 고딕</vt:lpstr>
      <vt:lpstr>Arial</vt:lpstr>
      <vt:lpstr>12롯데마트드림Medium</vt:lpstr>
      <vt:lpstr>Office 테마</vt:lpstr>
      <vt:lpstr>음악으로  감정을 기록하다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음메~♪</dc:title>
  <dc:creator>multicampus</dc:creator>
  <cp:lastModifiedBy>multicampus</cp:lastModifiedBy>
  <cp:revision>90</cp:revision>
  <dcterms:created xsi:type="dcterms:W3CDTF">2020-09-17T09:11:38Z</dcterms:created>
  <dcterms:modified xsi:type="dcterms:W3CDTF">2020-10-07T16:43:21Z</dcterms:modified>
</cp:coreProperties>
</file>